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microsoft.com/office/2016/11/relationships/changesInfo" Target="changesInfos/changesInfo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wmya V (CEN)" userId="4e590878-fb38-4cc1-8aba-0e2288b4a56f" providerId="ADAL" clId="{E5F89AFE-583F-42A6-A52F-E12263513612}"/>
    <pc:docChg chg="modSld">
      <pc:chgData name="Sowmya V (CEN)" userId="4e590878-fb38-4cc1-8aba-0e2288b4a56f" providerId="ADAL" clId="{E5F89AFE-583F-42A6-A52F-E12263513612}" dt="2022-01-30T06:27:50.256" v="51" actId="20577"/>
      <pc:docMkLst>
        <pc:docMk/>
      </pc:docMkLst>
      <pc:sldChg chg="modSp mod">
        <pc:chgData name="Sowmya V (CEN)" userId="4e590878-fb38-4cc1-8aba-0e2288b4a56f" providerId="ADAL" clId="{E5F89AFE-583F-42A6-A52F-E12263513612}" dt="2022-01-30T06:27:50.256" v="51" actId="20577"/>
        <pc:sldMkLst>
          <pc:docMk/>
          <pc:sldMk cId="0" sldId="256"/>
        </pc:sldMkLst>
        <pc:spChg chg="mod">
          <ac:chgData name="Sowmya V (CEN)" userId="4e590878-fb38-4cc1-8aba-0e2288b4a56f" providerId="ADAL" clId="{E5F89AFE-583F-42A6-A52F-E12263513612}" dt="2022-01-30T06:27:34.467" v="38" actId="20577"/>
          <ac:spMkLst>
            <pc:docMk/>
            <pc:sldMk cId="0" sldId="256"/>
            <ac:spMk id="77" creationId="{00000000-0000-0000-0000-000000000000}"/>
          </ac:spMkLst>
        </pc:spChg>
        <pc:spChg chg="mod">
          <ac:chgData name="Sowmya V (CEN)" userId="4e590878-fb38-4cc1-8aba-0e2288b4a56f" providerId="ADAL" clId="{E5F89AFE-583F-42A6-A52F-E12263513612}" dt="2022-01-30T06:27:50.256" v="51" actId="20577"/>
          <ac:spMkLst>
            <pc:docMk/>
            <pc:sldMk cId="0" sldId="256"/>
            <ac:spMk id="79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IN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IN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IN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IN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IN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IN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mailto:v_sowmya@cb.amrita.edu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eepsense.ai/region-of-interest-pooling-explained/" TargetMode="Externa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ustomShape 1"/>
          <p:cNvSpPr/>
          <p:nvPr/>
        </p:nvSpPr>
        <p:spPr>
          <a:xfrm>
            <a:off x="0" y="0"/>
            <a:ext cx="6082560" cy="68572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7" name="CustomShape 2"/>
          <p:cNvSpPr/>
          <p:nvPr/>
        </p:nvSpPr>
        <p:spPr>
          <a:xfrm>
            <a:off x="478080" y="964800"/>
            <a:ext cx="4001400" cy="417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IN" sz="4800" b="0" strike="noStrike" spc="-1" dirty="0">
                <a:solidFill>
                  <a:srgbClr val="FFFFFF"/>
                </a:solidFill>
                <a:latin typeface="Calibri Light"/>
              </a:rPr>
              <a:t>Deep Learning Based Approaches for Computer Vision Applications</a:t>
            </a:r>
            <a:endParaRPr lang="en-IN" sz="4800" b="0" strike="noStrike" spc="-1" dirty="0">
              <a:latin typeface="Arial"/>
            </a:endParaRPr>
          </a:p>
        </p:txBody>
      </p:sp>
      <p:sp>
        <p:nvSpPr>
          <p:cNvPr id="78" name="CustomShape 3"/>
          <p:cNvSpPr/>
          <p:nvPr/>
        </p:nvSpPr>
        <p:spPr>
          <a:xfrm>
            <a:off x="6095880" y="0"/>
            <a:ext cx="6095160" cy="685728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4"/>
          <p:cNvSpPr/>
          <p:nvPr/>
        </p:nvSpPr>
        <p:spPr>
          <a:xfrm>
            <a:off x="6273720" y="3172320"/>
            <a:ext cx="5667120" cy="3422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800" b="0" strike="noStrike" spc="-1" dirty="0">
                <a:solidFill>
                  <a:srgbClr val="000000"/>
                </a:solidFill>
                <a:latin typeface="Calibri"/>
              </a:rPr>
              <a:t>Dr. V. Sowmya,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800" b="0" strike="noStrike" spc="-1" dirty="0">
                <a:solidFill>
                  <a:srgbClr val="000000"/>
                </a:solidFill>
                <a:latin typeface="Calibri"/>
              </a:rPr>
              <a:t>Assistant Professor (SG),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800" b="0" strike="noStrike" spc="-1" dirty="0">
                <a:solidFill>
                  <a:srgbClr val="000000"/>
                </a:solidFill>
                <a:latin typeface="Calibri"/>
              </a:rPr>
              <a:t>CEN, Amrita School of Engineering, Coimbatore,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800" b="0" strike="noStrike" spc="-1" dirty="0">
                <a:solidFill>
                  <a:srgbClr val="000000"/>
                </a:solidFill>
                <a:latin typeface="Calibri"/>
              </a:rPr>
              <a:t>Amrita Vishwa Vidyapeetham, India.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800" b="0" u="sng" strike="noStrike" spc="-1" dirty="0">
                <a:solidFill>
                  <a:srgbClr val="0563C1"/>
                </a:solidFill>
                <a:uFillTx/>
                <a:latin typeface="Calibri"/>
                <a:hlinkClick r:id="rId2"/>
              </a:rPr>
              <a:t>v_sowmya@cb.amrita.edu</a:t>
            </a:r>
            <a:r>
              <a:rPr lang="en-IN" sz="2800" b="0" strike="noStrike" spc="-1" dirty="0">
                <a:solidFill>
                  <a:srgbClr val="000000"/>
                </a:solidFill>
                <a:latin typeface="Calibri"/>
              </a:rPr>
              <a:t>. 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IN" sz="2800" spc="-1" dirty="0">
                <a:solidFill>
                  <a:srgbClr val="000000"/>
                </a:solidFill>
                <a:latin typeface="Calibri"/>
              </a:rPr>
              <a:t>07</a:t>
            </a:r>
            <a:r>
              <a:rPr lang="en-IN" sz="2800" b="0" strike="noStrike" spc="-1" dirty="0">
                <a:solidFill>
                  <a:srgbClr val="000000"/>
                </a:solidFill>
                <a:latin typeface="Calibri"/>
              </a:rPr>
              <a:t>.02.2022.</a:t>
            </a:r>
            <a:endParaRPr lang="en-IN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IN" sz="2800" b="0" strike="noStrike" spc="-1" dirty="0">
              <a:latin typeface="Arial"/>
            </a:endParaRPr>
          </a:p>
        </p:txBody>
      </p:sp>
      <p:pic>
        <p:nvPicPr>
          <p:cNvPr id="80" name="Picture 4"/>
          <p:cNvPicPr/>
          <p:nvPr/>
        </p:nvPicPr>
        <p:blipFill>
          <a:blip r:embed="rId3"/>
          <a:srcRect r="17105"/>
          <a:stretch/>
        </p:blipFill>
        <p:spPr>
          <a:xfrm>
            <a:off x="4894920" y="426240"/>
            <a:ext cx="7038720" cy="2562480"/>
          </a:xfrm>
          <a:prstGeom prst="rect">
            <a:avLst/>
          </a:prstGeom>
          <a:ln>
            <a:noFill/>
          </a:ln>
        </p:spPr>
      </p:pic>
      <p:sp>
        <p:nvSpPr>
          <p:cNvPr id="81" name="CustomShape 5"/>
          <p:cNvSpPr/>
          <p:nvPr/>
        </p:nvSpPr>
        <p:spPr>
          <a:xfrm>
            <a:off x="6734520" y="4549320"/>
            <a:ext cx="456480" cy="4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2"/>
          <p:cNvPicPr/>
          <p:nvPr/>
        </p:nvPicPr>
        <p:blipFill>
          <a:blip r:embed="rId2"/>
          <a:stretch/>
        </p:blipFill>
        <p:spPr>
          <a:xfrm>
            <a:off x="468720" y="241560"/>
            <a:ext cx="11223360" cy="6277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2"/>
          <p:cNvPicPr/>
          <p:nvPr/>
        </p:nvPicPr>
        <p:blipFill>
          <a:blip r:embed="rId2"/>
          <a:stretch/>
        </p:blipFill>
        <p:spPr>
          <a:xfrm>
            <a:off x="604080" y="243000"/>
            <a:ext cx="11209320" cy="615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icture 2"/>
          <p:cNvPicPr/>
          <p:nvPr/>
        </p:nvPicPr>
        <p:blipFill>
          <a:blip r:embed="rId2"/>
          <a:stretch/>
        </p:blipFill>
        <p:spPr>
          <a:xfrm>
            <a:off x="477000" y="469080"/>
            <a:ext cx="10969200" cy="587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2"/>
          <p:cNvPicPr/>
          <p:nvPr/>
        </p:nvPicPr>
        <p:blipFill>
          <a:blip r:embed="rId2"/>
          <a:stretch/>
        </p:blipFill>
        <p:spPr>
          <a:xfrm>
            <a:off x="626760" y="214560"/>
            <a:ext cx="10828080" cy="6263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2"/>
          <p:cNvPicPr/>
          <p:nvPr/>
        </p:nvPicPr>
        <p:blipFill>
          <a:blip r:embed="rId2"/>
          <a:stretch/>
        </p:blipFill>
        <p:spPr>
          <a:xfrm>
            <a:off x="335880" y="241200"/>
            <a:ext cx="11621880" cy="6325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Picture 2"/>
          <p:cNvPicPr/>
          <p:nvPr/>
        </p:nvPicPr>
        <p:blipFill>
          <a:blip r:embed="rId2"/>
          <a:stretch/>
        </p:blipFill>
        <p:spPr>
          <a:xfrm>
            <a:off x="432360" y="295920"/>
            <a:ext cx="11110320" cy="6397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2"/>
          <p:cNvPicPr/>
          <p:nvPr/>
        </p:nvPicPr>
        <p:blipFill>
          <a:blip r:embed="rId2"/>
          <a:stretch/>
        </p:blipFill>
        <p:spPr>
          <a:xfrm>
            <a:off x="439920" y="275040"/>
            <a:ext cx="11184480" cy="641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2"/>
          <p:cNvPicPr/>
          <p:nvPr/>
        </p:nvPicPr>
        <p:blipFill>
          <a:blip r:embed="rId2"/>
          <a:stretch/>
        </p:blipFill>
        <p:spPr>
          <a:xfrm>
            <a:off x="378000" y="341280"/>
            <a:ext cx="11336040" cy="6400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2"/>
          <p:cNvPicPr/>
          <p:nvPr/>
        </p:nvPicPr>
        <p:blipFill>
          <a:blip r:embed="rId2"/>
          <a:stretch/>
        </p:blipFill>
        <p:spPr>
          <a:xfrm>
            <a:off x="336240" y="326160"/>
            <a:ext cx="11491920" cy="6103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3661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5" name="Picture 2"/>
          <p:cNvPicPr/>
          <p:nvPr/>
        </p:nvPicPr>
        <p:blipFill>
          <a:blip r:embed="rId2"/>
          <a:stretch/>
        </p:blipFill>
        <p:spPr>
          <a:xfrm>
            <a:off x="643320" y="1452600"/>
            <a:ext cx="10904400" cy="395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3" name="Picture 2"/>
          <p:cNvPicPr/>
          <p:nvPr/>
        </p:nvPicPr>
        <p:blipFill>
          <a:blip r:embed="rId2"/>
          <a:srcRect t="2710"/>
          <a:stretch/>
        </p:blipFill>
        <p:spPr>
          <a:xfrm>
            <a:off x="307800" y="261360"/>
            <a:ext cx="11575800" cy="633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Picture 2"/>
          <p:cNvPicPr/>
          <p:nvPr/>
        </p:nvPicPr>
        <p:blipFill>
          <a:blip r:embed="rId2"/>
          <a:srcRect t="3450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/>
          <p:cNvPicPr/>
          <p:nvPr/>
        </p:nvPicPr>
        <p:blipFill>
          <a:blip r:embed="rId2"/>
          <a:stretch/>
        </p:blipFill>
        <p:spPr>
          <a:xfrm>
            <a:off x="813600" y="513000"/>
            <a:ext cx="10815840" cy="598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/>
          <p:cNvPicPr/>
          <p:nvPr/>
        </p:nvPicPr>
        <p:blipFill>
          <a:blip r:embed="rId2"/>
          <a:stretch/>
        </p:blipFill>
        <p:spPr>
          <a:xfrm>
            <a:off x="547560" y="341280"/>
            <a:ext cx="11053800" cy="614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icture 2"/>
          <p:cNvPicPr/>
          <p:nvPr/>
        </p:nvPicPr>
        <p:blipFill>
          <a:blip r:embed="rId2"/>
          <a:stretch/>
        </p:blipFill>
        <p:spPr>
          <a:xfrm>
            <a:off x="589680" y="284760"/>
            <a:ext cx="10771560" cy="5765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/>
          <p:cNvPicPr/>
          <p:nvPr/>
        </p:nvPicPr>
        <p:blipFill>
          <a:blip r:embed="rId2"/>
          <a:stretch/>
        </p:blipFill>
        <p:spPr>
          <a:xfrm>
            <a:off x="533520" y="369360"/>
            <a:ext cx="10701000" cy="5751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/>
          <p:cNvPicPr/>
          <p:nvPr/>
        </p:nvPicPr>
        <p:blipFill>
          <a:blip r:embed="rId2"/>
          <a:stretch/>
        </p:blipFill>
        <p:spPr>
          <a:xfrm>
            <a:off x="660240" y="355320"/>
            <a:ext cx="10616400" cy="552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Picture 2"/>
          <p:cNvPicPr/>
          <p:nvPr/>
        </p:nvPicPr>
        <p:blipFill>
          <a:blip r:embed="rId2"/>
          <a:stretch/>
        </p:blipFill>
        <p:spPr>
          <a:xfrm>
            <a:off x="604080" y="442800"/>
            <a:ext cx="11068200" cy="597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Picture 2"/>
          <p:cNvPicPr/>
          <p:nvPr/>
        </p:nvPicPr>
        <p:blipFill>
          <a:blip r:embed="rId2"/>
          <a:stretch/>
        </p:blipFill>
        <p:spPr>
          <a:xfrm>
            <a:off x="871920" y="527040"/>
            <a:ext cx="11039760" cy="5747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2"/>
          <p:cNvPicPr/>
          <p:nvPr/>
        </p:nvPicPr>
        <p:blipFill>
          <a:blip r:embed="rId2"/>
          <a:stretch/>
        </p:blipFill>
        <p:spPr>
          <a:xfrm>
            <a:off x="688680" y="437040"/>
            <a:ext cx="11011680" cy="556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2"/>
          <p:cNvPicPr/>
          <p:nvPr/>
        </p:nvPicPr>
        <p:blipFill>
          <a:blip r:embed="rId2"/>
          <a:stretch/>
        </p:blipFill>
        <p:spPr>
          <a:xfrm>
            <a:off x="660240" y="357480"/>
            <a:ext cx="10912680" cy="59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05A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6" name="Picture 2"/>
          <p:cNvPicPr/>
          <p:nvPr/>
        </p:nvPicPr>
        <p:blipFill>
          <a:blip r:embed="rId2"/>
          <a:stretch/>
        </p:blipFill>
        <p:spPr>
          <a:xfrm>
            <a:off x="712440" y="700920"/>
            <a:ext cx="10737360" cy="551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2"/>
          <p:cNvPicPr/>
          <p:nvPr/>
        </p:nvPicPr>
        <p:blipFill>
          <a:blip r:embed="rId2"/>
          <a:stretch/>
        </p:blipFill>
        <p:spPr>
          <a:xfrm>
            <a:off x="813960" y="211680"/>
            <a:ext cx="10884600" cy="6155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2"/>
          <p:cNvPicPr/>
          <p:nvPr/>
        </p:nvPicPr>
        <p:blipFill>
          <a:blip r:embed="rId2"/>
          <a:stretch/>
        </p:blipFill>
        <p:spPr>
          <a:xfrm>
            <a:off x="801360" y="456480"/>
            <a:ext cx="10814040" cy="6000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2"/>
          <p:cNvPicPr/>
          <p:nvPr/>
        </p:nvPicPr>
        <p:blipFill>
          <a:blip r:embed="rId2"/>
          <a:stretch/>
        </p:blipFill>
        <p:spPr>
          <a:xfrm>
            <a:off x="815760" y="202680"/>
            <a:ext cx="10912680" cy="618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2"/>
          <p:cNvPicPr/>
          <p:nvPr/>
        </p:nvPicPr>
        <p:blipFill>
          <a:blip r:embed="rId2"/>
          <a:stretch/>
        </p:blipFill>
        <p:spPr>
          <a:xfrm>
            <a:off x="828000" y="500760"/>
            <a:ext cx="10686960" cy="5464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2"/>
          <p:cNvPicPr/>
          <p:nvPr/>
        </p:nvPicPr>
        <p:blipFill>
          <a:blip r:embed="rId2"/>
          <a:stretch/>
        </p:blipFill>
        <p:spPr>
          <a:xfrm>
            <a:off x="900000" y="443160"/>
            <a:ext cx="10602360" cy="5859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2"/>
          <p:cNvPicPr/>
          <p:nvPr/>
        </p:nvPicPr>
        <p:blipFill>
          <a:blip r:embed="rId2"/>
          <a:stretch/>
        </p:blipFill>
        <p:spPr>
          <a:xfrm>
            <a:off x="660240" y="414000"/>
            <a:ext cx="11096280" cy="6170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2"/>
          <p:cNvPicPr/>
          <p:nvPr/>
        </p:nvPicPr>
        <p:blipFill>
          <a:blip r:embed="rId2"/>
          <a:stretch/>
        </p:blipFill>
        <p:spPr>
          <a:xfrm>
            <a:off x="773280" y="470520"/>
            <a:ext cx="10701000" cy="5944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/>
          <p:cNvPicPr/>
          <p:nvPr/>
        </p:nvPicPr>
        <p:blipFill>
          <a:blip r:embed="rId2"/>
          <a:stretch/>
        </p:blipFill>
        <p:spPr>
          <a:xfrm>
            <a:off x="674640" y="414000"/>
            <a:ext cx="10856520" cy="6029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/>
          <p:cNvPicPr/>
          <p:nvPr/>
        </p:nvPicPr>
        <p:blipFill>
          <a:blip r:embed="rId2"/>
          <a:stretch/>
        </p:blipFill>
        <p:spPr>
          <a:xfrm>
            <a:off x="532440" y="432360"/>
            <a:ext cx="10686960" cy="590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2"/>
          <p:cNvPicPr/>
          <p:nvPr/>
        </p:nvPicPr>
        <p:blipFill>
          <a:blip r:embed="rId2"/>
          <a:stretch/>
        </p:blipFill>
        <p:spPr>
          <a:xfrm>
            <a:off x="646200" y="456480"/>
            <a:ext cx="10870560" cy="5662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8" name="Picture 2"/>
          <p:cNvPicPr/>
          <p:nvPr/>
        </p:nvPicPr>
        <p:blipFill>
          <a:blip r:embed="rId2"/>
          <a:srcRect b="27435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Picture 2"/>
          <p:cNvPicPr/>
          <p:nvPr/>
        </p:nvPicPr>
        <p:blipFill>
          <a:blip r:embed="rId2"/>
          <a:stretch/>
        </p:blipFill>
        <p:spPr>
          <a:xfrm>
            <a:off x="349920" y="428040"/>
            <a:ext cx="11519640" cy="59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2"/>
          <p:cNvPicPr/>
          <p:nvPr/>
        </p:nvPicPr>
        <p:blipFill>
          <a:blip r:embed="rId2"/>
          <a:stretch/>
        </p:blipFill>
        <p:spPr>
          <a:xfrm>
            <a:off x="222840" y="527040"/>
            <a:ext cx="12041640" cy="5422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2"/>
          <p:cNvPicPr/>
          <p:nvPr/>
        </p:nvPicPr>
        <p:blipFill>
          <a:blip r:embed="rId2"/>
          <a:stretch/>
        </p:blipFill>
        <p:spPr>
          <a:xfrm>
            <a:off x="886320" y="527040"/>
            <a:ext cx="10376640" cy="577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/>
          <p:cNvPicPr/>
          <p:nvPr/>
        </p:nvPicPr>
        <p:blipFill>
          <a:blip r:embed="rId2"/>
          <a:stretch/>
        </p:blipFill>
        <p:spPr>
          <a:xfrm>
            <a:off x="632160" y="414000"/>
            <a:ext cx="10828080" cy="598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icture 2"/>
          <p:cNvPicPr/>
          <p:nvPr/>
        </p:nvPicPr>
        <p:blipFill>
          <a:blip r:embed="rId2"/>
          <a:stretch/>
        </p:blipFill>
        <p:spPr>
          <a:xfrm>
            <a:off x="688680" y="357120"/>
            <a:ext cx="10672920" cy="5931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448560" y="360360"/>
            <a:ext cx="11124360" cy="5769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2"/>
          <p:cNvPicPr/>
          <p:nvPr/>
        </p:nvPicPr>
        <p:blipFill>
          <a:blip r:embed="rId2"/>
          <a:stretch/>
        </p:blipFill>
        <p:spPr>
          <a:xfrm>
            <a:off x="780840" y="171720"/>
            <a:ext cx="10362600" cy="581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2"/>
          <p:cNvPicPr/>
          <p:nvPr/>
        </p:nvPicPr>
        <p:blipFill>
          <a:blip r:embed="rId2"/>
          <a:stretch/>
        </p:blipFill>
        <p:spPr>
          <a:xfrm>
            <a:off x="1196640" y="92520"/>
            <a:ext cx="10051920" cy="5698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6" name="Picture 2"/>
          <p:cNvPicPr/>
          <p:nvPr/>
        </p:nvPicPr>
        <p:blipFill>
          <a:blip r:embed="rId2"/>
          <a:srcRect l="87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8" name="Picture 2"/>
          <p:cNvPicPr/>
          <p:nvPr/>
        </p:nvPicPr>
        <p:blipFill>
          <a:blip r:embed="rId2"/>
          <a:srcRect t="1335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/>
          <p:cNvPicPr/>
          <p:nvPr/>
        </p:nvPicPr>
        <p:blipFill>
          <a:blip r:embed="rId2"/>
          <a:stretch/>
        </p:blipFill>
        <p:spPr>
          <a:xfrm>
            <a:off x="265320" y="279360"/>
            <a:ext cx="11305080" cy="630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0" name="Picture 2"/>
          <p:cNvPicPr/>
          <p:nvPr/>
        </p:nvPicPr>
        <p:blipFill>
          <a:blip r:embed="rId2"/>
          <a:srcRect l="871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Picture 2"/>
          <p:cNvPicPr/>
          <p:nvPr/>
        </p:nvPicPr>
        <p:blipFill>
          <a:blip r:embed="rId2"/>
          <a:srcRect t="1335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/>
          <p:cNvPicPr/>
          <p:nvPr/>
        </p:nvPicPr>
        <p:blipFill>
          <a:blip r:embed="rId2"/>
          <a:stretch/>
        </p:blipFill>
        <p:spPr>
          <a:xfrm>
            <a:off x="730800" y="280440"/>
            <a:ext cx="10461240" cy="581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2"/>
          <p:cNvPicPr/>
          <p:nvPr/>
        </p:nvPicPr>
        <p:blipFill>
          <a:blip r:embed="rId2"/>
          <a:stretch/>
        </p:blipFill>
        <p:spPr>
          <a:xfrm>
            <a:off x="688680" y="1028520"/>
            <a:ext cx="10390680" cy="4602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56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7" name="Picture 2"/>
          <p:cNvPicPr/>
          <p:nvPr/>
        </p:nvPicPr>
        <p:blipFill>
          <a:blip r:embed="rId2"/>
          <a:stretch/>
        </p:blipFill>
        <p:spPr>
          <a:xfrm>
            <a:off x="643320" y="1070640"/>
            <a:ext cx="10904400" cy="47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Picture 2"/>
          <p:cNvPicPr/>
          <p:nvPr/>
        </p:nvPicPr>
        <p:blipFill>
          <a:blip r:embed="rId2"/>
          <a:stretch/>
        </p:blipFill>
        <p:spPr>
          <a:xfrm>
            <a:off x="392400" y="662760"/>
            <a:ext cx="11025720" cy="5348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2"/>
          <p:cNvPicPr/>
          <p:nvPr/>
        </p:nvPicPr>
        <p:blipFill>
          <a:blip r:embed="rId2"/>
          <a:stretch/>
        </p:blipFill>
        <p:spPr>
          <a:xfrm>
            <a:off x="889560" y="643320"/>
            <a:ext cx="10412640" cy="55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1" name="Picture 2"/>
          <p:cNvPicPr/>
          <p:nvPr/>
        </p:nvPicPr>
        <p:blipFill>
          <a:blip r:embed="rId2"/>
          <a:srcRect b="5638"/>
          <a:stretch/>
        </p:blipFill>
        <p:spPr>
          <a:xfrm>
            <a:off x="196920" y="173520"/>
            <a:ext cx="11797560" cy="6512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3" name="Picture 2"/>
          <p:cNvPicPr/>
          <p:nvPr/>
        </p:nvPicPr>
        <p:blipFill>
          <a:blip r:embed="rId2"/>
          <a:srcRect b="1764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accent2"/>
              </a:gs>
            </a:gsLst>
            <a:lin ang="27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5" name="Picture 2"/>
          <p:cNvPicPr/>
          <p:nvPr/>
        </p:nvPicPr>
        <p:blipFill>
          <a:blip r:embed="rId2"/>
          <a:srcRect t="2710"/>
          <a:stretch/>
        </p:blipFill>
        <p:spPr>
          <a:xfrm>
            <a:off x="307800" y="261360"/>
            <a:ext cx="11575800" cy="6334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2"/>
          <p:cNvPicPr/>
          <p:nvPr/>
        </p:nvPicPr>
        <p:blipFill>
          <a:blip r:embed="rId2"/>
          <a:stretch/>
        </p:blipFill>
        <p:spPr>
          <a:xfrm>
            <a:off x="540720" y="428760"/>
            <a:ext cx="10879920" cy="5985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85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7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58" name="Picture 2"/>
          <p:cNvPicPr/>
          <p:nvPr/>
        </p:nvPicPr>
        <p:blipFill>
          <a:blip r:embed="rId2"/>
          <a:stretch/>
        </p:blipFill>
        <p:spPr>
          <a:xfrm>
            <a:off x="643320" y="1411560"/>
            <a:ext cx="10904400" cy="403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Picture 2"/>
          <p:cNvPicPr/>
          <p:nvPr/>
        </p:nvPicPr>
        <p:blipFill>
          <a:blip r:embed="rId2"/>
          <a:stretch/>
        </p:blipFill>
        <p:spPr>
          <a:xfrm>
            <a:off x="425520" y="643680"/>
            <a:ext cx="11491200" cy="580104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3200400" y="124200"/>
            <a:ext cx="5494320" cy="94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strike="noStrike" spc="-1">
                <a:solidFill>
                  <a:srgbClr val="FF0000"/>
                </a:solidFill>
                <a:latin typeface="Calibri"/>
                <a:ea typeface="DejaVu Sans"/>
              </a:rPr>
              <a:t>Region Extraction: Selective Search</a:t>
            </a:r>
            <a:endParaRPr lang="en-IN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0" y="0"/>
            <a:ext cx="12191400" cy="6857280"/>
          </a:xfrm>
          <a:prstGeom prst="rect">
            <a:avLst/>
          </a:prstGeom>
          <a:solidFill>
            <a:srgbClr val="547A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2"/>
          <p:cNvSpPr/>
          <p:nvPr/>
        </p:nvSpPr>
        <p:spPr>
          <a:xfrm>
            <a:off x="477000" y="480240"/>
            <a:ext cx="11237400" cy="58971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3" name="Picture 2"/>
          <p:cNvPicPr/>
          <p:nvPr/>
        </p:nvPicPr>
        <p:blipFill>
          <a:blip r:embed="rId2"/>
          <a:stretch/>
        </p:blipFill>
        <p:spPr>
          <a:xfrm>
            <a:off x="1709280" y="643320"/>
            <a:ext cx="8772480" cy="55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1440" y="0"/>
            <a:ext cx="12188160" cy="685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5" name="Picture 2"/>
          <p:cNvPicPr/>
          <p:nvPr/>
        </p:nvPicPr>
        <p:blipFill>
          <a:blip r:embed="rId2"/>
          <a:srcRect t="3334" b="1750"/>
          <a:stretch/>
        </p:blipFill>
        <p:spPr>
          <a:xfrm>
            <a:off x="0" y="1440"/>
            <a:ext cx="12191400" cy="6855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2"/>
          <p:cNvPicPr/>
          <p:nvPr/>
        </p:nvPicPr>
        <p:blipFill>
          <a:blip r:embed="rId2"/>
          <a:stretch/>
        </p:blipFill>
        <p:spPr>
          <a:xfrm>
            <a:off x="564480" y="303480"/>
            <a:ext cx="7092360" cy="571428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561600" y="5796720"/>
            <a:ext cx="6594840" cy="6393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0" strike="noStrike" spc="-1">
                <a:solidFill>
                  <a:srgbClr val="000000"/>
                </a:solidFill>
                <a:latin typeface="Calibri"/>
                <a:ea typeface="DejaVu Sans"/>
              </a:rPr>
              <a:t>credits: </a:t>
            </a:r>
            <a:r>
              <a:rPr lang="en-IN" sz="1800" b="0" u="sng" strike="noStrike" spc="-1">
                <a:solidFill>
                  <a:srgbClr val="0563C1"/>
                </a:solidFill>
                <a:uFillTx/>
                <a:latin typeface="Calibri"/>
                <a:ea typeface="DejaVu Sans"/>
                <a:hlinkClick r:id="rId3"/>
              </a:rPr>
              <a:t>https://deepsense.ai/region-of-interest-pooling-explained/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8" name="CustomShape 2"/>
          <p:cNvSpPr/>
          <p:nvPr/>
        </p:nvSpPr>
        <p:spPr>
          <a:xfrm>
            <a:off x="7024680" y="2000880"/>
            <a:ext cx="4986000" cy="91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bin_size_h = roi_height/pooled_height;</a:t>
            </a:r>
            <a:br/>
            <a:r>
              <a:rPr lang="en-IN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bin_size_w = roi_width/pooled_width;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7095240" y="3680280"/>
            <a:ext cx="4534560" cy="1462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1800" b="1" strike="noStrike" spc="-1">
                <a:solidFill>
                  <a:srgbClr val="000000"/>
                </a:solidFill>
                <a:latin typeface="Calibri"/>
                <a:ea typeface="DejaVu Sans"/>
              </a:rPr>
              <a:t>W*H for every ROI proposal and N*W*H for all N proposals which is a fixed dimension feature map irrespective of the various sizes of the input proposals</a:t>
            </a:r>
            <a:endParaRPr lang="en-IN" sz="1800" b="0" strike="noStrike" spc="-1">
              <a:latin typeface="Arial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8026560" y="787320"/>
            <a:ext cx="2107440" cy="943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IN" sz="2800" b="1" strike="noStrike" spc="-1">
                <a:solidFill>
                  <a:srgbClr val="000000"/>
                </a:solidFill>
                <a:latin typeface="Calibri"/>
                <a:ea typeface="DejaVu Sans"/>
              </a:rPr>
              <a:t>ROI Pooling</a:t>
            </a:r>
            <a:endParaRPr lang="en-IN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2"/>
          <p:cNvPicPr/>
          <p:nvPr/>
        </p:nvPicPr>
        <p:blipFill>
          <a:blip r:embed="rId2"/>
          <a:stretch/>
        </p:blipFill>
        <p:spPr>
          <a:xfrm>
            <a:off x="547560" y="338040"/>
            <a:ext cx="11336040" cy="6321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Picture 2"/>
          <p:cNvPicPr/>
          <p:nvPr/>
        </p:nvPicPr>
        <p:blipFill>
          <a:blip r:embed="rId2"/>
          <a:stretch/>
        </p:blipFill>
        <p:spPr>
          <a:xfrm>
            <a:off x="448560" y="194040"/>
            <a:ext cx="11451600" cy="669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icture 3"/>
          <p:cNvPicPr/>
          <p:nvPr/>
        </p:nvPicPr>
        <p:blipFill>
          <a:blip r:embed="rId2"/>
          <a:stretch/>
        </p:blipFill>
        <p:spPr>
          <a:xfrm>
            <a:off x="363960" y="134640"/>
            <a:ext cx="11653920" cy="662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2"/>
          <p:cNvPicPr/>
          <p:nvPr/>
        </p:nvPicPr>
        <p:blipFill>
          <a:blip r:embed="rId2"/>
          <a:stretch/>
        </p:blipFill>
        <p:spPr>
          <a:xfrm>
            <a:off x="483120" y="536760"/>
            <a:ext cx="10824840" cy="6100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</TotalTime>
  <Words>125</Words>
  <Application>Microsoft Office PowerPoint</Application>
  <PresentationFormat>Widescreen</PresentationFormat>
  <Paragraphs>12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65</vt:i4>
      </vt:variant>
    </vt:vector>
  </HeadingPairs>
  <TitlesOfParts>
    <vt:vector size="72" baseType="lpstr">
      <vt:lpstr>Arial</vt:lpstr>
      <vt:lpstr>Calibri</vt:lpstr>
      <vt:lpstr>Calibri Light</vt:lpstr>
      <vt:lpstr>Symbol</vt:lpstr>
      <vt:lpstr>Wingdings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Sowmya V (CEN)</cp:lastModifiedBy>
  <cp:revision>84</cp:revision>
  <dcterms:created xsi:type="dcterms:W3CDTF">2020-11-02T06:21:10Z</dcterms:created>
  <dcterms:modified xsi:type="dcterms:W3CDTF">2022-01-30T06:28:12Z</dcterms:modified>
  <dc:language>en-IN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Notes">
    <vt:i4>0</vt:i4>
  </property>
  <property fmtid="{D5CDD505-2E9C-101B-9397-08002B2CF9AE}" pid="7" name="PresentationFormat">
    <vt:lpwstr>Widescreen</vt:lpwstr>
  </property>
  <property fmtid="{D5CDD505-2E9C-101B-9397-08002B2CF9AE}" pid="8" name="ScaleCrop">
    <vt:bool>false</vt:bool>
  </property>
  <property fmtid="{D5CDD505-2E9C-101B-9397-08002B2CF9AE}" pid="9" name="ShareDoc">
    <vt:bool>false</vt:bool>
  </property>
  <property fmtid="{D5CDD505-2E9C-101B-9397-08002B2CF9AE}" pid="10" name="Slides">
    <vt:i4>65</vt:i4>
  </property>
</Properties>
</file>